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7" r:id="rId6"/>
    <p:sldId id="298" r:id="rId7"/>
    <p:sldId id="288" r:id="rId8"/>
    <p:sldId id="289" r:id="rId9"/>
    <p:sldId id="293" r:id="rId10"/>
    <p:sldId id="292" r:id="rId11"/>
    <p:sldId id="294" r:id="rId12"/>
    <p:sldId id="295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07" autoAdjust="0"/>
    <p:restoredTop sz="95274" autoAdjust="0"/>
  </p:normalViewPr>
  <p:slideViewPr>
    <p:cSldViewPr snapToGrid="0">
      <p:cViewPr>
        <p:scale>
          <a:sx n="77" d="100"/>
          <a:sy n="77" d="100"/>
        </p:scale>
        <p:origin x="-9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6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6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2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59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1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eb.microsoftstream.com/video/adc55b36-b353-4778-bfeb-d00d0d82907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oF_zBqY9aG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-ts4Tvcs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9Rw1vJBnINg" TargetMode="External"/><Relationship Id="rId5" Type="http://schemas.openxmlformats.org/officeDocument/2006/relationships/hyperlink" Target="https://www.youtube.com/watch?v=Qq8FPVE35FE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Hurricanes!</a:t>
            </a:r>
            <a:br>
              <a:rPr lang="en-US" sz="5400" dirty="0" smtClean="0"/>
            </a:br>
            <a:r>
              <a:rPr lang="en-US" sz="5400" dirty="0" smtClean="0"/>
              <a:t>By Gail Gibbons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STEM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480" y="579120"/>
            <a:ext cx="3108960" cy="707813"/>
          </a:xfrm>
        </p:spPr>
        <p:txBody>
          <a:bodyPr/>
          <a:lstStyle/>
          <a:p>
            <a:r>
              <a:rPr lang="en-US" dirty="0" smtClean="0"/>
              <a:t>Improve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1794933"/>
            <a:ext cx="9841653" cy="25738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can you change to make your design better?  </a:t>
            </a:r>
          </a:p>
          <a:p>
            <a:r>
              <a:rPr lang="en-US" sz="2400" dirty="0" smtClean="0"/>
              <a:t>Did your improvements work?</a:t>
            </a:r>
          </a:p>
          <a:p>
            <a:endParaRPr lang="en-US" sz="2400" dirty="0" smtClean="0"/>
          </a:p>
          <a:p>
            <a:r>
              <a:rPr lang="en-US" sz="2400" dirty="0" smtClean="0"/>
              <a:t>Congratulations!  You finished the Engineering Design Process!</a:t>
            </a:r>
            <a:endParaRPr lang="en-US" sz="2400" dirty="0"/>
          </a:p>
        </p:txBody>
      </p:sp>
      <p:pic>
        <p:nvPicPr>
          <p:cNvPr id="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321769" y="424732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aloud of Hurricanes!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6">
            <a:hlinkClick r:id="rId2"/>
            <a:extLst>
              <a:ext uri="{FF2B5EF4-FFF2-40B4-BE49-F238E27FC236}">
                <a16:creationId xmlns="" xmlns:a16="http://schemas.microsoft.com/office/drawing/2014/main" id="{D393A45C-4A2F-45B0-A1C2-2114352C3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7600" y="1123950"/>
            <a:ext cx="3105150" cy="310515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274540" y="4392742"/>
            <a:ext cx="4349578" cy="1184275"/>
          </a:xfrm>
        </p:spPr>
        <p:txBody>
          <a:bodyPr/>
          <a:lstStyle/>
          <a:p>
            <a:r>
              <a:rPr lang="en-US" dirty="0" smtClean="0"/>
              <a:t>Click on the book to start the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0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career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20053" y="4970505"/>
            <a:ext cx="4204963" cy="552965"/>
          </a:xfrm>
        </p:spPr>
        <p:txBody>
          <a:bodyPr/>
          <a:lstStyle/>
          <a:p>
            <a:r>
              <a:rPr lang="en-US" dirty="0" smtClean="0"/>
              <a:t>Click on the leaf to start the video</a:t>
            </a:r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363" y="494270"/>
            <a:ext cx="3979171" cy="404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35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8572" y="1485900"/>
            <a:ext cx="3957828" cy="4152901"/>
          </a:xfrm>
        </p:spPr>
        <p:txBody>
          <a:bodyPr/>
          <a:lstStyle/>
          <a:p>
            <a:r>
              <a:rPr lang="en-US" dirty="0" smtClean="0"/>
              <a:t>Build background</a:t>
            </a:r>
          </a:p>
          <a:p>
            <a:r>
              <a:rPr lang="en-US" dirty="0" smtClean="0"/>
              <a:t>Look at the problem</a:t>
            </a:r>
          </a:p>
          <a:p>
            <a:r>
              <a:rPr lang="en-US" dirty="0" smtClean="0"/>
              <a:t>Look at the tools</a:t>
            </a:r>
          </a:p>
          <a:p>
            <a:r>
              <a:rPr lang="en-US" dirty="0" smtClean="0"/>
              <a:t>Look at the materials</a:t>
            </a:r>
            <a:endParaRPr lang="en-US" dirty="0"/>
          </a:p>
        </p:txBody>
      </p:sp>
      <p:pic>
        <p:nvPicPr>
          <p:cNvPr id="4" name="Picture 3" descr="C:\Users\MelissaMintern\AppData\Local\Microsoft\Windows\Temporary Internet Files\Content.IE5\O6H0D2CZ\MC90038330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27" y="1295400"/>
            <a:ext cx="4553712" cy="290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8572" y="1485901"/>
            <a:ext cx="9134856" cy="8416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Click on the leaves to start.</a:t>
            </a:r>
            <a:endParaRPr lang="en-US" dirty="0"/>
          </a:p>
        </p:txBody>
      </p:sp>
      <p:sp>
        <p:nvSpPr>
          <p:cNvPr id="3" name="AutoShape 2" descr="Image result for fall lea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fall leaves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1690395" y="2965154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4916270" y="2965156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>
            <a:hlinkClick r:id="rId6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8485463" y="3000594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1991" y="4847782"/>
            <a:ext cx="319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Hurricane general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56705" y="4931792"/>
            <a:ext cx="306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Hurricane rain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49920" y="5032448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hurricane PSA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778933"/>
            <a:ext cx="9144001" cy="1168400"/>
          </a:xfrm>
        </p:spPr>
        <p:txBody>
          <a:bodyPr/>
          <a:lstStyle/>
          <a:p>
            <a:pPr algn="ctr"/>
            <a:r>
              <a:rPr lang="en-US" dirty="0" smtClean="0"/>
              <a:t>Imagine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065867"/>
            <a:ext cx="5149320" cy="3572933"/>
          </a:xfrm>
        </p:spPr>
        <p:txBody>
          <a:bodyPr/>
          <a:lstStyle/>
          <a:p>
            <a:r>
              <a:rPr lang="en-US" dirty="0" smtClean="0"/>
              <a:t>How would you solve the problem?</a:t>
            </a:r>
          </a:p>
          <a:p>
            <a:endParaRPr lang="en-US" dirty="0" smtClean="0"/>
          </a:p>
          <a:p>
            <a:r>
              <a:rPr lang="en-US" dirty="0" smtClean="0"/>
              <a:t>What would it look like?</a:t>
            </a:r>
          </a:p>
          <a:p>
            <a:endParaRPr lang="en-US" dirty="0" smtClean="0"/>
          </a:p>
          <a:p>
            <a:r>
              <a:rPr lang="en-US" dirty="0" smtClean="0"/>
              <a:t>What materials would you use?</a:t>
            </a:r>
          </a:p>
          <a:p>
            <a:endParaRPr lang="en-US" dirty="0" smtClean="0"/>
          </a:p>
          <a:p>
            <a:r>
              <a:rPr lang="en-US" dirty="0" smtClean="0"/>
              <a:t>How could you build it?</a:t>
            </a:r>
            <a:endParaRPr lang="en-US" dirty="0"/>
          </a:p>
        </p:txBody>
      </p:sp>
      <p:sp>
        <p:nvSpPr>
          <p:cNvPr id="3078" name="AutoShape 6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018517" y="292825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ttp://www.vfwpost2399.org/siteimages/question_mark_anima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26672" y="2179830"/>
            <a:ext cx="1068482" cy="1466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08" y="1790700"/>
            <a:ext cx="5730323" cy="38481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Decide on a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Create a plan for building.</a:t>
            </a:r>
          </a:p>
          <a:p>
            <a:r>
              <a:rPr lang="en-US" dirty="0" smtClean="0"/>
              <a:t>Assign roles  to who is building what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61913" y="1792671"/>
            <a:ext cx="3715256" cy="1306315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945545" y="1232886"/>
            <a:ext cx="67734" cy="1117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3135" y="936084"/>
            <a:ext cx="74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Kevin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573868" y="3145459"/>
            <a:ext cx="3386665" cy="11514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8801" y="4280933"/>
            <a:ext cx="5701472" cy="13917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5910344" y="3605201"/>
            <a:ext cx="474133" cy="50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73867" y="6129867"/>
            <a:ext cx="33866" cy="27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81898" y="4949352"/>
            <a:ext cx="830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Cecilia and Albert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66725" y="3454400"/>
            <a:ext cx="61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Sara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1185333" y="3217333"/>
            <a:ext cx="338667" cy="2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10344" y="5262880"/>
            <a:ext cx="566565" cy="152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1474057"/>
          </a:xfrm>
        </p:spPr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30401" y="2201333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Put your plan into action.</a:t>
            </a:r>
          </a:p>
          <a:p>
            <a:r>
              <a:rPr lang="en-US" sz="2400" dirty="0" smtClean="0"/>
              <a:t>Remember to WORK as a group</a:t>
            </a:r>
          </a:p>
          <a:p>
            <a:r>
              <a:rPr lang="en-US" sz="2400" dirty="0" smtClean="0"/>
              <a:t>Share with others</a:t>
            </a:r>
          </a:p>
          <a:p>
            <a:r>
              <a:rPr lang="en-US" sz="2400" dirty="0" smtClean="0"/>
              <a:t>There are not more materials</a:t>
            </a:r>
          </a:p>
          <a:p>
            <a:r>
              <a:rPr lang="en-US" sz="2400" dirty="0" smtClean="0"/>
              <a:t>Have Fun!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9067" y="778933"/>
            <a:ext cx="904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Improve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96533" y="2065867"/>
            <a:ext cx="812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was your design?</a:t>
            </a:r>
          </a:p>
          <a:p>
            <a:r>
              <a:rPr lang="en-US" sz="2800" dirty="0" smtClean="0"/>
              <a:t>What was successful in your build?</a:t>
            </a:r>
          </a:p>
          <a:p>
            <a:r>
              <a:rPr lang="en-US" sz="2800" dirty="0" smtClean="0"/>
              <a:t>How could you improve your design?</a:t>
            </a:r>
          </a:p>
          <a:p>
            <a:r>
              <a:rPr lang="en-US" sz="2800" dirty="0" smtClean="0"/>
              <a:t>Could you: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206059D44D6542B6E2027CE3A06CE8" ma:contentTypeVersion="7" ma:contentTypeDescription="Create a new document." ma:contentTypeScope="" ma:versionID="0011765c199aa55feae8f3fb86517333">
  <xsd:schema xmlns:xsd="http://www.w3.org/2001/XMLSchema" xmlns:xs="http://www.w3.org/2001/XMLSchema" xmlns:p="http://schemas.microsoft.com/office/2006/metadata/properties" xmlns:ns2="2c0bf5fd-c0f4-4db7-8fa3-b31f33cc8321" xmlns:ns3="ace1cc00-d8e6-4690-abc3-ed126f36663a" targetNamespace="http://schemas.microsoft.com/office/2006/metadata/properties" ma:root="true" ma:fieldsID="e2054d8b08fee36caf49a611f195ff09" ns2:_="" ns3:_="">
    <xsd:import namespace="2c0bf5fd-c0f4-4db7-8fa3-b31f33cc8321"/>
    <xsd:import namespace="ace1cc00-d8e6-4690-abc3-ed126f36663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bf5fd-c0f4-4db7-8fa3-b31f33cc83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1cc00-d8e6-4690-abc3-ed126f366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7A94C7-8D77-4028-BE1B-89DD296F79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9B33D9-62D0-4816-BF80-386D39140634}"/>
</file>

<file path=customXml/itemProps3.xml><?xml version="1.0" encoding="utf-8"?>
<ds:datastoreItem xmlns:ds="http://schemas.openxmlformats.org/officeDocument/2006/customXml" ds:itemID="{9C88BD56-AA89-4682-B27E-9F708871EC5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</Words>
  <Application>Microsoft Office PowerPoint</Application>
  <PresentationFormat>Custom</PresentationFormat>
  <Paragraphs>55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Back to School 16x9</vt:lpstr>
      <vt:lpstr>Hurricanes! By Gail Gibbons </vt:lpstr>
      <vt:lpstr>Read aloud of Hurricanes! </vt:lpstr>
      <vt:lpstr>STEM career</vt:lpstr>
      <vt:lpstr>ASK</vt:lpstr>
      <vt:lpstr>Building Background</vt:lpstr>
      <vt:lpstr>Imagine</vt:lpstr>
      <vt:lpstr>Plan</vt:lpstr>
      <vt:lpstr>Create</vt:lpstr>
      <vt:lpstr>PowerPoint Presentation</vt:lpstr>
      <vt:lpstr>Improve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Grade Traits November 20, 2015</dc:title>
  <dc:creator/>
  <cp:lastModifiedBy/>
  <cp:revision>2</cp:revision>
  <dcterms:modified xsi:type="dcterms:W3CDTF">2018-10-22T01:02:02Z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  <property fmtid="{D5CDD505-2E9C-101B-9397-08002B2CF9AE}" pid="3" name="ContentTypeId">
    <vt:lpwstr>0x010100E1206059D44D6542B6E2027CE3A06CE8</vt:lpwstr>
  </property>
</Properties>
</file>